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310" r:id="rId13"/>
    <p:sldId id="311" r:id="rId14"/>
    <p:sldId id="312" r:id="rId15"/>
    <p:sldId id="313" r:id="rId16"/>
    <p:sldId id="314" r:id="rId17"/>
    <p:sldId id="315" r:id="rId18"/>
    <p:sldId id="31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324" r:id="rId27"/>
  </p:sldIdLst>
  <p:sldSz cx="9144000" cy="5143500" type="screen16x9"/>
  <p:notesSz cx="6858000" cy="9144000"/>
  <p:embeddedFontLst>
    <p:embeddedFont>
      <p:font typeface="Comic Sans MS" panose="030F0902030302020204" pitchFamily="66" charset="0"/>
      <p:regular r:id="rId29"/>
    </p:embeddedFont>
    <p:embeddedFont>
      <p:font typeface="Maven Pro" pitchFamily="2" charset="77"/>
      <p:regular r:id="rId30"/>
      <p:bold r:id="rId31"/>
    </p:embeddedFont>
    <p:embeddedFont>
      <p:font typeface="Nunito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04"/>
    <p:restoredTop sz="94675"/>
  </p:normalViewPr>
  <p:slideViewPr>
    <p:cSldViewPr snapToGrid="0">
      <p:cViewPr varScale="1">
        <p:scale>
          <a:sx n="95" d="100"/>
          <a:sy n="95" d="100"/>
        </p:scale>
        <p:origin x="176" y="5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826514c5e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826514c5e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84442191bb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84442191bb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7540082d49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7540082d49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825c097696_0_1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825c097696_0_1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8259f48a35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8259f48a35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8259f48a35_5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8259f48a35_5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7533164cf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7533164cf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752d8dcc24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752d8dcc24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7533164cf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7533164cf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8259f48a35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8259f48a35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259f48a3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259f48a3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8259f48a35_6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8259f48a35_6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8259f48a35_6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8259f48a35_6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8259f48a35_6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8259f48a35_6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825c0974e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825c0974e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750feb7d5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750feb7d5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7509e22ed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7509e22ed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826514c5ea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826514c5ea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259f48a35_9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259f48a35_9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259f48a35_9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8259f48a35_9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84442191b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84442191b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84442191bb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84442191bb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8259f48a35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8259f48a35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25c097696_0_1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25c097696_0_1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825c097696_0_1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825c097696_0_1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8.png"/><Relationship Id="rId5" Type="http://schemas.openxmlformats.org/officeDocument/2006/relationships/image" Target="../media/image30.png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311708" y="8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CUBC Inventory System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B41E33-E1C6-3B4A-9E08-3A12F7F58C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2"/>
          <p:cNvSpPr txBox="1">
            <a:spLocks noGrp="1"/>
          </p:cNvSpPr>
          <p:nvPr>
            <p:ph type="title"/>
          </p:nvPr>
        </p:nvSpPr>
        <p:spPr>
          <a:xfrm>
            <a:off x="1303800" y="773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History</a:t>
            </a:r>
            <a:endParaRPr/>
          </a:p>
        </p:txBody>
      </p:sp>
      <p:sp>
        <p:nvSpPr>
          <p:cNvPr id="345" name="Google Shape;345;p22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List reservation and borrowing 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history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46" name="Google Shape;3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7925" y="521949"/>
            <a:ext cx="2316075" cy="40996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3325" y="543798"/>
            <a:ext cx="2386584" cy="4023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3"/>
          <p:cNvSpPr txBox="1">
            <a:spLocks noGrp="1"/>
          </p:cNvSpPr>
          <p:nvPr>
            <p:ph type="title"/>
          </p:nvPr>
        </p:nvSpPr>
        <p:spPr>
          <a:xfrm>
            <a:off x="1303800" y="773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 email</a:t>
            </a:r>
            <a:endParaRPr/>
          </a:p>
        </p:txBody>
      </p:sp>
      <p:sp>
        <p:nvSpPr>
          <p:cNvPr id="353" name="Google Shape;353;p23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  <a:t>To remind user to return item </a:t>
            </a:r>
            <a:b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  <a:t>3 days before the expiry date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54" name="Google Shape;3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7125" y="187175"/>
            <a:ext cx="2677524" cy="4488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4825" y="3085625"/>
            <a:ext cx="6047851" cy="170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67"/>
          <p:cNvSpPr txBox="1">
            <a:spLocks noGrp="1"/>
          </p:cNvSpPr>
          <p:nvPr>
            <p:ph type="title"/>
          </p:nvPr>
        </p:nvSpPr>
        <p:spPr>
          <a:xfrm>
            <a:off x="1303800" y="773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 email</a:t>
            </a:r>
            <a:endParaRPr/>
          </a:p>
        </p:txBody>
      </p:sp>
      <p:sp>
        <p:nvSpPr>
          <p:cNvPr id="619" name="Google Shape;619;p67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7899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  <a:t>Inform admin user there is going to a shortage of stock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20" name="Google Shape;62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4625" y="183713"/>
            <a:ext cx="2685174" cy="477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1" name="Google Shape;621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5950" y="2923500"/>
            <a:ext cx="4802501" cy="217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6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Page</a:t>
            </a:r>
            <a:endParaRPr/>
          </a:p>
        </p:txBody>
      </p:sp>
      <p:sp>
        <p:nvSpPr>
          <p:cNvPr id="627" name="Google Shape;627;p68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3129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User can search specific item by keywords ( Item Name)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Base on the keywords, search page will show the similar items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User can click the specific item to see the item detail and make booking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28" name="Google Shape;62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8575" y="480950"/>
            <a:ext cx="2232800" cy="399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5725" y="480950"/>
            <a:ext cx="2232800" cy="399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Manage </a:t>
            </a:r>
            <a:endParaRPr/>
          </a:p>
        </p:txBody>
      </p:sp>
      <p:sp>
        <p:nvSpPr>
          <p:cNvPr id="635" name="Google Shape;635;p6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29097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create, edit and item or staff in the manage page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36" name="Google Shape;63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7050" y="496800"/>
            <a:ext cx="2386583" cy="3849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1575" y="598575"/>
            <a:ext cx="2382550" cy="384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70"/>
          <p:cNvSpPr txBox="1">
            <a:spLocks noGrp="1"/>
          </p:cNvSpPr>
          <p:nvPr>
            <p:ph type="title"/>
          </p:nvPr>
        </p:nvSpPr>
        <p:spPr>
          <a:xfrm>
            <a:off x="1303650" y="5761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Create </a:t>
            </a:r>
            <a:endParaRPr/>
          </a:p>
        </p:txBody>
      </p:sp>
      <p:sp>
        <p:nvSpPr>
          <p:cNvPr id="643" name="Google Shape;643;p70"/>
          <p:cNvSpPr txBox="1">
            <a:spLocks noGrp="1"/>
          </p:cNvSpPr>
          <p:nvPr>
            <p:ph type="body" idx="1"/>
          </p:nvPr>
        </p:nvSpPr>
        <p:spPr>
          <a:xfrm>
            <a:off x="1157975" y="1677150"/>
            <a:ext cx="2652000" cy="28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Click submit button to create it.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If everything is correct, then click the “submit” button and the item has already been created.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44" name="Google Shape;644;p70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45" name="Google Shape;645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3299" y="589350"/>
            <a:ext cx="2508825" cy="446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0505" y="589350"/>
            <a:ext cx="2713494" cy="452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1"/>
          <p:cNvSpPr txBox="1">
            <a:spLocks noGrp="1"/>
          </p:cNvSpPr>
          <p:nvPr>
            <p:ph type="title"/>
          </p:nvPr>
        </p:nvSpPr>
        <p:spPr>
          <a:xfrm>
            <a:off x="1303650" y="5761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Create </a:t>
            </a:r>
            <a:endParaRPr/>
          </a:p>
        </p:txBody>
      </p:sp>
      <p:sp>
        <p:nvSpPr>
          <p:cNvPr id="652" name="Google Shape;652;p71"/>
          <p:cNvSpPr txBox="1">
            <a:spLocks noGrp="1"/>
          </p:cNvSpPr>
          <p:nvPr>
            <p:ph type="body" idx="1"/>
          </p:nvPr>
        </p:nvSpPr>
        <p:spPr>
          <a:xfrm>
            <a:off x="1157975" y="1677150"/>
            <a:ext cx="2652000" cy="28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also click “Import Excel” button for batch creation.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After uploading the excel file, click submit to create.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53" name="Google Shape;653;p71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54" name="Google Shape;654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2375" y="789420"/>
            <a:ext cx="2335150" cy="4141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5" name="Google Shape;655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9888" y="789425"/>
            <a:ext cx="2389085" cy="425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7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List and Detail </a:t>
            </a:r>
            <a:endParaRPr/>
          </a:p>
        </p:txBody>
      </p:sp>
      <p:sp>
        <p:nvSpPr>
          <p:cNvPr id="661" name="Google Shape;661;p72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2842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find the item list inside “item edit”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Item list shows the name of all items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Click on the name of the item, a detail page of that item will be shown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62" name="Google Shape;66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4775" y="1302288"/>
            <a:ext cx="2228586" cy="354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3" name="Google Shape;663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6475" y="1289975"/>
            <a:ext cx="2300300" cy="357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7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Edit</a:t>
            </a:r>
            <a:endParaRPr/>
          </a:p>
        </p:txBody>
      </p:sp>
      <p:sp>
        <p:nvSpPr>
          <p:cNvPr id="669" name="Google Shape;669;p73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2842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click the “edit item” button to open a dialog.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In this dialog, you can edit all the attributes you want.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After Admin click “Save” button, the updated detail page will be displayed.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70" name="Google Shape;67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7" y="1095862"/>
            <a:ext cx="1986893" cy="354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5400" y="1115235"/>
            <a:ext cx="1986900" cy="3506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7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Delete</a:t>
            </a:r>
            <a:endParaRPr/>
          </a:p>
        </p:txBody>
      </p:sp>
      <p:sp>
        <p:nvSpPr>
          <p:cNvPr id="677" name="Google Shape;677;p7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If admin want to remove the item, click the delete button in the item detail page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 confirm message will be show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After clicking the confirm message, unwanted item can be deleted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And the page will redirect to the item list 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78" name="Google Shape;678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300" y="1337275"/>
            <a:ext cx="2277500" cy="350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901" y="3667750"/>
            <a:ext cx="2277499" cy="653850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74"/>
          <p:cNvSpPr txBox="1"/>
          <p:nvPr/>
        </p:nvSpPr>
        <p:spPr>
          <a:xfrm>
            <a:off x="6434325" y="4089100"/>
            <a:ext cx="837600" cy="23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No</a:t>
            </a:r>
            <a:endParaRPr sz="600"/>
          </a:p>
        </p:txBody>
      </p:sp>
      <p:sp>
        <p:nvSpPr>
          <p:cNvPr id="681" name="Google Shape;681;p74"/>
          <p:cNvSpPr txBox="1"/>
          <p:nvPr/>
        </p:nvSpPr>
        <p:spPr>
          <a:xfrm>
            <a:off x="6688200" y="4089100"/>
            <a:ext cx="316800" cy="23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Yes</a:t>
            </a:r>
            <a:endParaRPr sz="600"/>
          </a:p>
        </p:txBody>
      </p:sp>
      <p:pic>
        <p:nvPicPr>
          <p:cNvPr id="682" name="Google Shape;682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22575" y="1337275"/>
            <a:ext cx="2021424" cy="3506849"/>
          </a:xfrm>
          <a:prstGeom prst="rect">
            <a:avLst/>
          </a:prstGeom>
          <a:noFill/>
          <a:ln>
            <a:noFill/>
          </a:ln>
        </p:spPr>
      </p:pic>
      <p:sp>
        <p:nvSpPr>
          <p:cNvPr id="683" name="Google Shape;683;p74"/>
          <p:cNvSpPr/>
          <p:nvPr/>
        </p:nvSpPr>
        <p:spPr>
          <a:xfrm>
            <a:off x="6727375" y="4154000"/>
            <a:ext cx="274200" cy="1698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74"/>
          <p:cNvSpPr/>
          <p:nvPr/>
        </p:nvSpPr>
        <p:spPr>
          <a:xfrm>
            <a:off x="6345625" y="3300900"/>
            <a:ext cx="384300" cy="1872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6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Page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  <a:t>Two User Type: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Font typeface="Comic Sans MS"/>
              <a:buChar char="➔"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➔"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Normal Staff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478" y="145600"/>
            <a:ext cx="2764846" cy="491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7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Staff Create</a:t>
            </a:r>
            <a:endParaRPr/>
          </a:p>
        </p:txBody>
      </p:sp>
      <p:sp>
        <p:nvSpPr>
          <p:cNvPr id="690" name="Google Shape;690;p7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create staff account by entering the information of the new staff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set the password for the staff and choose the role of the created account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91" name="Google Shape;691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1275" y="117950"/>
            <a:ext cx="2186450" cy="473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7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Staff List and Detail </a:t>
            </a:r>
            <a:endParaRPr/>
          </a:p>
        </p:txBody>
      </p:sp>
      <p:sp>
        <p:nvSpPr>
          <p:cNvPr id="697" name="Google Shape;697;p76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2842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find the staff list inside “staff edit”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create staff by pressing the top ‘Create Staff’ button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Staff list shows the username of all staff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Click on the name of staff, a detail page of that staff will be shown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98" name="Google Shape;698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9400" y="1166575"/>
            <a:ext cx="2277501" cy="3868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3887" y="1245400"/>
            <a:ext cx="2208525" cy="112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8700" y="1166575"/>
            <a:ext cx="2218299" cy="386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7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Staff Edit </a:t>
            </a:r>
            <a:endParaRPr/>
          </a:p>
        </p:txBody>
      </p:sp>
      <p:sp>
        <p:nvSpPr>
          <p:cNvPr id="706" name="Google Shape;706;p77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28110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Click the EDIT button in detail page, a form will be shown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change the information of each row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Click UPDATE button to update the information of the staff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07" name="Google Shape;707;p77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08" name="Google Shape;708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8876" y="207650"/>
            <a:ext cx="2126226" cy="4580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Google Shape;709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8400" y="207650"/>
            <a:ext cx="2126225" cy="457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7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Staff Delete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5" name="Google Shape;715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7675" y="990750"/>
            <a:ext cx="2141825" cy="377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6" name="Google Shape;716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7675" y="1059725"/>
            <a:ext cx="2006125" cy="99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7" name="Google Shape;717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7675" y="3594525"/>
            <a:ext cx="2141824" cy="746800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78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Click the DELETE  button in detail page, a delete message will be provided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can delete the unwanted staff by clicking ‘Yes’ button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After delete, the page will redirect to the staff list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19" name="Google Shape;719;p78"/>
          <p:cNvSpPr txBox="1"/>
          <p:nvPr/>
        </p:nvSpPr>
        <p:spPr>
          <a:xfrm>
            <a:off x="6237275" y="4108825"/>
            <a:ext cx="837600" cy="23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No</a:t>
            </a:r>
            <a:endParaRPr sz="600"/>
          </a:p>
        </p:txBody>
      </p:sp>
      <p:sp>
        <p:nvSpPr>
          <p:cNvPr id="720" name="Google Shape;720;p78"/>
          <p:cNvSpPr txBox="1"/>
          <p:nvPr/>
        </p:nvSpPr>
        <p:spPr>
          <a:xfrm>
            <a:off x="6572750" y="4108825"/>
            <a:ext cx="316800" cy="23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Yes</a:t>
            </a:r>
            <a:endParaRPr sz="600"/>
          </a:p>
        </p:txBody>
      </p:sp>
      <p:pic>
        <p:nvPicPr>
          <p:cNvPr id="721" name="Google Shape;721;p7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27275" y="1059725"/>
            <a:ext cx="1764325" cy="3707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7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Staff Search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79"/>
          <p:cNvSpPr txBox="1">
            <a:spLocks noGrp="1"/>
          </p:cNvSpPr>
          <p:nvPr>
            <p:ph type="body" idx="1"/>
          </p:nvPr>
        </p:nvSpPr>
        <p:spPr>
          <a:xfrm>
            <a:off x="1141500" y="197700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Admin is able to search different user in this page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Enter the keyword and the matched result will be listed out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By clicking the result is able to view and edit the staff detail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728" name="Google Shape;728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6675" y="1184300"/>
            <a:ext cx="2086674" cy="343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9" name="Google Shape;729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0425" y="1184300"/>
            <a:ext cx="2245851" cy="34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8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Staff Activity History</a:t>
            </a:r>
            <a:endParaRPr/>
          </a:p>
        </p:txBody>
      </p:sp>
      <p:sp>
        <p:nvSpPr>
          <p:cNvPr id="735" name="Google Shape;735;p80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can view the booking and borrow history of staff.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Admin can simply click on the staff’s name and a history page will be directed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page will be directed after clicking booked record or borrowed record will be the same as activity history</a:t>
            </a:r>
            <a:endParaRPr/>
          </a:p>
        </p:txBody>
      </p:sp>
      <p:pic>
        <p:nvPicPr>
          <p:cNvPr id="736" name="Google Shape;73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71150"/>
            <a:ext cx="2067376" cy="3666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7" name="Google Shape;737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3925" y="1260775"/>
            <a:ext cx="2067375" cy="3687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81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>
            <a:spLocks noGrp="1"/>
          </p:cNvSpPr>
          <p:nvPr>
            <p:ph type="title"/>
          </p:nvPr>
        </p:nvSpPr>
        <p:spPr>
          <a:xfrm>
            <a:off x="1303800" y="605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</a:t>
            </a:r>
            <a:endParaRPr/>
          </a:p>
        </p:txBody>
      </p:sp>
      <p:sp>
        <p:nvSpPr>
          <p:cNvPr id="291" name="Google Shape;291;p1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  <a:t>Four Main Categories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Font typeface="Comic Sans MS"/>
              <a:buChar char="➔"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BoardGame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➔"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Book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➔"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Activity Material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Comic Sans MS"/>
              <a:buChar char="➔"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Present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5050" y="476813"/>
            <a:ext cx="2354825" cy="418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6726" y="466763"/>
            <a:ext cx="2354825" cy="420995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5"/>
          <p:cNvSpPr/>
          <p:nvPr/>
        </p:nvSpPr>
        <p:spPr>
          <a:xfrm>
            <a:off x="8334300" y="4240900"/>
            <a:ext cx="542100" cy="5220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"/>
          <p:cNvSpPr txBox="1">
            <a:spLocks noGrp="1"/>
          </p:cNvSpPr>
          <p:nvPr>
            <p:ph type="title"/>
          </p:nvPr>
        </p:nvSpPr>
        <p:spPr>
          <a:xfrm>
            <a:off x="1303800" y="773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Detail</a:t>
            </a:r>
            <a:br>
              <a:rPr lang="en"/>
            </a:br>
            <a:r>
              <a:rPr lang="en" sz="1800"/>
              <a:t>Boardgame &amp; Book </a:t>
            </a:r>
            <a:endParaRPr sz="1800"/>
          </a:p>
        </p:txBody>
      </p:sp>
      <p:sp>
        <p:nvSpPr>
          <p:cNvPr id="300" name="Google Shape;300;p1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Show item information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Allow to make reservation 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if available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01" name="Google Shape;3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6875" y="408111"/>
            <a:ext cx="2454650" cy="432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4475" y="408100"/>
            <a:ext cx="2454650" cy="4329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Unavailable to reservate if someone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already borrowed it.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08" name="Google Shape;308;p17"/>
          <p:cNvSpPr txBox="1">
            <a:spLocks noGrp="1"/>
          </p:cNvSpPr>
          <p:nvPr>
            <p:ph type="title"/>
          </p:nvPr>
        </p:nvSpPr>
        <p:spPr>
          <a:xfrm>
            <a:off x="1303800" y="773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Detail</a:t>
            </a:r>
            <a:br>
              <a:rPr lang="en"/>
            </a:br>
            <a:r>
              <a:rPr lang="en" sz="1800"/>
              <a:t>Boardgame &amp; Book </a:t>
            </a:r>
            <a:endParaRPr sz="1800"/>
          </a:p>
        </p:txBody>
      </p:sp>
      <p:pic>
        <p:nvPicPr>
          <p:cNvPr id="309" name="Google Shape;3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9850" y="402700"/>
            <a:ext cx="2603725" cy="4615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>
            <a:spLocks noGrp="1"/>
          </p:cNvSpPr>
          <p:nvPr>
            <p:ph type="title"/>
          </p:nvPr>
        </p:nvSpPr>
        <p:spPr>
          <a:xfrm>
            <a:off x="1303800" y="773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Item Detail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Activity material &amp; Present</a:t>
            </a:r>
            <a:endParaRPr sz="1400"/>
          </a:p>
        </p:txBody>
      </p:sp>
      <p:sp>
        <p:nvSpPr>
          <p:cNvPr id="315" name="Google Shape;315;p18"/>
          <p:cNvSpPr txBox="1">
            <a:spLocks noGrp="1"/>
          </p:cNvSpPr>
          <p:nvPr>
            <p:ph type="body" idx="1"/>
          </p:nvPr>
        </p:nvSpPr>
        <p:spPr>
          <a:xfrm>
            <a:off x="1303800" y="19793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Show item information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Allow to make reservation </a:t>
            </a:r>
            <a:b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or send out if stock &gt; 0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16" name="Google Shape;3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7676" y="401025"/>
            <a:ext cx="2562476" cy="450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8150" y="401025"/>
            <a:ext cx="2539647" cy="450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>
            <a:spLocks noGrp="1"/>
          </p:cNvSpPr>
          <p:nvPr>
            <p:ph type="title"/>
          </p:nvPr>
        </p:nvSpPr>
        <p:spPr>
          <a:xfrm>
            <a:off x="1303800" y="717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Confirmation Email</a:t>
            </a:r>
            <a:endParaRPr/>
          </a:p>
        </p:txBody>
      </p:sp>
      <p:sp>
        <p:nvSpPr>
          <p:cNvPr id="323" name="Google Shape;323;p1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Receive a email with a link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Open the link to complete borrowing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24" name="Google Shape;3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875" y="160050"/>
            <a:ext cx="2711775" cy="48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Scanner Page</a:t>
            </a:r>
            <a:br>
              <a:rPr lang="en"/>
            </a:br>
            <a:r>
              <a:rPr lang="en"/>
              <a:t>	</a:t>
            </a:r>
            <a:r>
              <a:rPr lang="en" sz="2400"/>
              <a:t>Borrow Item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330" name="Google Shape;330;p20"/>
          <p:cNvSpPr txBox="1">
            <a:spLocks noGrp="1"/>
          </p:cNvSpPr>
          <p:nvPr>
            <p:ph type="body" idx="1"/>
          </p:nvPr>
        </p:nvSpPr>
        <p:spPr>
          <a:xfrm>
            <a:off x="1303800" y="2043175"/>
            <a:ext cx="35040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Open the link in confirmation email and it redirects users to a web page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Users can scan the item’s QR code by using mobile camera 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Click the SUBMIT button 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The specify item is successfully borrowed</a:t>
            </a: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31" name="Google Shape;3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1853" y="598575"/>
            <a:ext cx="2325301" cy="4133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Scanner Page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2400"/>
              <a:t>Return Item</a:t>
            </a:r>
            <a:endParaRPr sz="2400"/>
          </a:p>
        </p:txBody>
      </p:sp>
      <p:sp>
        <p:nvSpPr>
          <p:cNvPr id="337" name="Google Shape;337;p21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7926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Click the scan button then scan the item’s QR code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Upload the latest photo of item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Upload the remark of item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Click the SUBMIT button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Comic Sans MS"/>
                <a:ea typeface="Comic Sans MS"/>
                <a:cs typeface="Comic Sans MS"/>
                <a:sym typeface="Comic Sans MS"/>
              </a:rPr>
              <a:t>The specify item is successfully returned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38" name="Google Shape;3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7300" y="209750"/>
            <a:ext cx="3026925" cy="461155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21"/>
          <p:cNvSpPr/>
          <p:nvPr/>
        </p:nvSpPr>
        <p:spPr>
          <a:xfrm>
            <a:off x="6482450" y="4531650"/>
            <a:ext cx="648600" cy="3435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694</Words>
  <Application>Microsoft Macintosh PowerPoint</Application>
  <PresentationFormat>On-screen Show (16:9)</PresentationFormat>
  <Paragraphs>98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Maven Pro</vt:lpstr>
      <vt:lpstr>Nunito</vt:lpstr>
      <vt:lpstr>Comic Sans MS</vt:lpstr>
      <vt:lpstr>Momentum</vt:lpstr>
      <vt:lpstr>CUBC Inventory System</vt:lpstr>
      <vt:lpstr>Login Page </vt:lpstr>
      <vt:lpstr>Home Page</vt:lpstr>
      <vt:lpstr>Item Detail Boardgame &amp; Book </vt:lpstr>
      <vt:lpstr>Item Detail Boardgame &amp; Book </vt:lpstr>
      <vt:lpstr>Item Detail Activity material &amp; Present</vt:lpstr>
      <vt:lpstr>Confirmation Email</vt:lpstr>
      <vt:lpstr>Scanner Page  Borrow Item </vt:lpstr>
      <vt:lpstr>Scanner Page  Return Item</vt:lpstr>
      <vt:lpstr>Activity History</vt:lpstr>
      <vt:lpstr>Reminder email</vt:lpstr>
      <vt:lpstr>Reminder email</vt:lpstr>
      <vt:lpstr>Search Page</vt:lpstr>
      <vt:lpstr>Admin Manage </vt:lpstr>
      <vt:lpstr>Item Create </vt:lpstr>
      <vt:lpstr>Item Create </vt:lpstr>
      <vt:lpstr>Item List and Detail </vt:lpstr>
      <vt:lpstr>Item Edit</vt:lpstr>
      <vt:lpstr>Item Delete</vt:lpstr>
      <vt:lpstr>Staff Create</vt:lpstr>
      <vt:lpstr>Staff List and Detail </vt:lpstr>
      <vt:lpstr>Staff Edit </vt:lpstr>
      <vt:lpstr>Staff Delete </vt:lpstr>
      <vt:lpstr>Staff Search </vt:lpstr>
      <vt:lpstr>Staff Activity History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CUBC Inventory System</dc:title>
  <cp:lastModifiedBy>CHAN Ka Mong</cp:lastModifiedBy>
  <cp:revision>2</cp:revision>
  <dcterms:modified xsi:type="dcterms:W3CDTF">2021-01-02T01:29:28Z</dcterms:modified>
</cp:coreProperties>
</file>